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5"/>
    <p:restoredTop sz="95859"/>
  </p:normalViewPr>
  <p:slideViewPr>
    <p:cSldViewPr snapToGrid="0" snapToObjects="1">
      <p:cViewPr varScale="1">
        <p:scale>
          <a:sx n="157" d="100"/>
          <a:sy n="157" d="100"/>
        </p:scale>
        <p:origin x="8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FF58A-ED0F-DC46-A709-B9EB600FFFC1}" type="datetimeFigureOut">
              <a:rPr lang="en-US" smtClean="0"/>
              <a:t>1/6/22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09AA1-113C-9F40-9E98-63D20E56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1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09AA1-113C-9F40-9E98-63D20E56E0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7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B3E7A28-EBA2-2F49-A53B-F21DE58203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8987586-439B-D646-B8CF-77BC252525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9999" y="3949700"/>
            <a:ext cx="9410989" cy="841375"/>
          </a:xfrm>
        </p:spPr>
        <p:txBody>
          <a:bodyPr>
            <a:normAutofit/>
          </a:bodyPr>
          <a:lstStyle>
            <a:lvl1pPr>
              <a:defRPr sz="3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2FFD41F1-D00C-554B-903A-2CB6FEFC9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99999" y="5761529"/>
            <a:ext cx="9410989" cy="583217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Additional Content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B4D9FA1B-431F-F045-9126-9501085BC7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9999" y="2826497"/>
            <a:ext cx="9410989" cy="760332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6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2980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9732B70-332F-0544-BCE8-E1AAC38E7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247" y="1898248"/>
            <a:ext cx="6099356" cy="1863524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25" y="3969835"/>
            <a:ext cx="6099175" cy="960438"/>
          </a:xfrm>
        </p:spPr>
        <p:txBody>
          <a:bodyPr/>
          <a:lstStyle>
            <a:lvl1pPr algn="l">
              <a:defRPr sz="40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59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EDE819F8-50DF-3048-914D-4E729909DB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103" y="1796969"/>
            <a:ext cx="6099356" cy="1863524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1281" y="4653413"/>
            <a:ext cx="6099175" cy="960438"/>
          </a:xfrm>
        </p:spPr>
        <p:txBody>
          <a:bodyPr/>
          <a:lstStyle>
            <a:lvl1pPr algn="ctr">
              <a:defRPr sz="40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74014D-421D-4042-8820-A9F5D543F3B9}"/>
              </a:ext>
            </a:extLst>
          </p:cNvPr>
          <p:cNvCxnSpPr/>
          <p:nvPr userDrawn="1"/>
        </p:nvCxnSpPr>
        <p:spPr>
          <a:xfrm>
            <a:off x="3132234" y="4170179"/>
            <a:ext cx="604992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78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Bottom Left_Flatten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8EA882E-3E7B-AB40-9D94-975D147C2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9278" y="2859468"/>
            <a:ext cx="6099356" cy="1863524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278" y="5536148"/>
            <a:ext cx="6099175" cy="960438"/>
          </a:xfrm>
        </p:spPr>
        <p:txBody>
          <a:bodyPr/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EB9923-9B85-5F49-998B-F9F396E39C6D}"/>
              </a:ext>
            </a:extLst>
          </p:cNvPr>
          <p:cNvCxnSpPr/>
          <p:nvPr userDrawn="1"/>
        </p:nvCxnSpPr>
        <p:spPr>
          <a:xfrm>
            <a:off x="818707" y="5174733"/>
            <a:ext cx="6049927" cy="0"/>
          </a:xfrm>
          <a:prstGeom prst="line">
            <a:avLst/>
          </a:prstGeom>
          <a:ln w="57150">
            <a:solidFill>
              <a:srgbClr val="78B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2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ECB2591-C49C-CC46-9996-2C015ECF1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4A6D3D3-72F6-6945-BCF2-6F546B0A39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4043" y="2685356"/>
            <a:ext cx="6099356" cy="1863524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F951190-30B5-EC4F-86E2-6697F9F98C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4573" y="4694844"/>
            <a:ext cx="6099175" cy="960438"/>
          </a:xfrm>
        </p:spPr>
        <p:txBody>
          <a:bodyPr/>
          <a:lstStyle>
            <a:lvl1pPr algn="r">
              <a:defRPr sz="40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7328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76C854A0-985B-FB4B-AE4B-D28DD3D05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190500"/>
            <a:ext cx="12179300" cy="6667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7C8A01-5F5F-B149-AE08-54CAB7A23BEE}"/>
              </a:ext>
            </a:extLst>
          </p:cNvPr>
          <p:cNvSpPr txBox="1"/>
          <p:nvPr userDrawn="1"/>
        </p:nvSpPr>
        <p:spPr>
          <a:xfrm>
            <a:off x="-949124" y="145841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4A180-36C6-214C-AFE1-F88469C12CBA}"/>
              </a:ext>
            </a:extLst>
          </p:cNvPr>
          <p:cNvSpPr txBox="1"/>
          <p:nvPr userDrawn="1"/>
        </p:nvSpPr>
        <p:spPr>
          <a:xfrm>
            <a:off x="-1215342" y="163203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3EAD14-4644-F340-8380-F40C21199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6725"/>
            <a:ext cx="7542213" cy="666750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AAC3C3D-E080-A045-B266-E3C073342B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7505"/>
            <a:ext cx="10515600" cy="666750"/>
          </a:xfrm>
        </p:spPr>
        <p:txBody>
          <a:bodyPr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FC61832-0E5F-FD40-8B98-9692C42A57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664566"/>
            <a:ext cx="10515599" cy="3512395"/>
          </a:xfrm>
        </p:spPr>
        <p:txBody>
          <a:bodyPr/>
          <a:lstStyle>
            <a:lvl1pPr marL="514350" indent="-514350" algn="l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Insert body copy</a:t>
            </a:r>
          </a:p>
          <a:p>
            <a:pPr lvl="0"/>
            <a:r>
              <a:rPr lang="en-US" dirty="0"/>
              <a:t>Insert body copy</a:t>
            </a:r>
          </a:p>
          <a:p>
            <a:pPr lvl="0"/>
            <a:r>
              <a:rPr lang="en-US" dirty="0"/>
              <a:t>Insert body copy</a:t>
            </a:r>
          </a:p>
        </p:txBody>
      </p:sp>
    </p:spTree>
    <p:extLst>
      <p:ext uri="{BB962C8B-B14F-4D97-AF65-F5344CB8AC3E}">
        <p14:creationId xmlns:p14="http://schemas.microsoft.com/office/powerpoint/2010/main" val="105818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4F6D4F6A-D3FC-2149-83D5-614B95663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190500"/>
            <a:ext cx="12179300" cy="6667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7C8A01-5F5F-B149-AE08-54CAB7A23BEE}"/>
              </a:ext>
            </a:extLst>
          </p:cNvPr>
          <p:cNvSpPr txBox="1"/>
          <p:nvPr userDrawn="1"/>
        </p:nvSpPr>
        <p:spPr>
          <a:xfrm>
            <a:off x="-949124" y="145841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4A180-36C6-214C-AFE1-F88469C12CBA}"/>
              </a:ext>
            </a:extLst>
          </p:cNvPr>
          <p:cNvSpPr txBox="1"/>
          <p:nvPr userDrawn="1"/>
        </p:nvSpPr>
        <p:spPr>
          <a:xfrm>
            <a:off x="-1215342" y="163203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3EAD14-4644-F340-8380-F40C21199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6725"/>
            <a:ext cx="7542213" cy="666750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AAC3C3D-E080-A045-B266-E3C073342B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7505"/>
            <a:ext cx="10515600" cy="666750"/>
          </a:xfrm>
        </p:spPr>
        <p:txBody>
          <a:bodyPr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32619-E0E0-2D4A-9329-B3008A686B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604305"/>
            <a:ext cx="10515600" cy="3676946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0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B40F4-6BCF-AC44-B890-C628546A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+mn-lt"/>
              </a:rPr>
              <a:t>Presentation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88C16-3DB6-8248-93AA-C2429707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2D5A6-89D6-624F-9080-4DAA8D607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E0DB-3507-D441-AB89-6CA72722338B}" type="datetimeFigureOut">
              <a:rPr lang="en-US" smtClean="0"/>
              <a:t>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1FA2A-210D-6D41-A28D-CE404F5A4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F6B89-0CCD-8A40-9207-0F5BB3FB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9972E-B495-7D42-862D-914296B4C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0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8" r:id="rId4"/>
    <p:sldLayoutId id="2147483662" r:id="rId5"/>
    <p:sldLayoutId id="2147483653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1D436E-B15A-8945-BA99-E5F7CA98C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67506-261B-6245-AB5F-24A591F626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978786-E1EB-3843-9D40-197B5DED4C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80370-0644-F74C-8F3A-52EA3EAE1620}"/>
              </a:ext>
            </a:extLst>
          </p:cNvPr>
          <p:cNvSpPr txBox="1"/>
          <p:nvPr/>
        </p:nvSpPr>
        <p:spPr>
          <a:xfrm>
            <a:off x="1699327" y="20391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714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AAE70E-BFBD-B34E-94F9-B8CAFFC0C2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63173-4ACA-E54A-9FC4-371D5B70FC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80370-0644-F74C-8F3A-52EA3EAE1620}"/>
              </a:ext>
            </a:extLst>
          </p:cNvPr>
          <p:cNvSpPr txBox="1"/>
          <p:nvPr/>
        </p:nvSpPr>
        <p:spPr>
          <a:xfrm>
            <a:off x="1699327" y="20391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486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508EB2-C482-8C42-B115-A993211B2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F77BB-EDFA-6F4E-A8B8-5EF7E461CF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80370-0644-F74C-8F3A-52EA3EAE1620}"/>
              </a:ext>
            </a:extLst>
          </p:cNvPr>
          <p:cNvSpPr txBox="1"/>
          <p:nvPr/>
        </p:nvSpPr>
        <p:spPr>
          <a:xfrm>
            <a:off x="1699327" y="20391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557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A53AC2-5F69-9449-9159-8A7657D373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4F6C7-CF11-FA4C-A116-A51CDDA10D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8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4D0783-9254-D940-B0E3-5F7BF16A02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E5455-7680-B14B-9C7C-5C7AC8575C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96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78573-7499-4549-ADBC-735EAE46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7E2D8-AE9F-604A-A95D-30D87D445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87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5F9E6A-C73F-864B-BBAE-00B91F96E6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AF1CF-A17E-1D4C-9B13-A2C3D498B0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022B1-0C2B-6C4F-A6E8-016A234651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8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PES">
      <a:dk1>
        <a:srgbClr val="000000"/>
      </a:dk1>
      <a:lt1>
        <a:srgbClr val="FFFFFF"/>
      </a:lt1>
      <a:dk2>
        <a:srgbClr val="006341"/>
      </a:dk2>
      <a:lt2>
        <a:srgbClr val="78BE20"/>
      </a:lt2>
      <a:accent1>
        <a:srgbClr val="00833C"/>
      </a:accent1>
      <a:accent2>
        <a:srgbClr val="658D1B"/>
      </a:accent2>
      <a:accent3>
        <a:srgbClr val="00619B"/>
      </a:accent3>
      <a:accent4>
        <a:srgbClr val="FFD1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r">
          <a:defRPr b="1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</Words>
  <Application>Microsoft Macintosh PowerPoint</Application>
  <PresentationFormat>Widescreen</PresentationFormat>
  <Paragraphs>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McNally</dc:creator>
  <cp:lastModifiedBy>Emily McNally</cp:lastModifiedBy>
  <cp:revision>66</cp:revision>
  <dcterms:created xsi:type="dcterms:W3CDTF">2021-11-01T16:40:17Z</dcterms:created>
  <dcterms:modified xsi:type="dcterms:W3CDTF">2022-01-06T17:09:47Z</dcterms:modified>
</cp:coreProperties>
</file>